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45ca25fe47c64657" /><Relationship Type="http://schemas.openxmlformats.org/package/2006/relationships/metadata/core-properties" Target="/docProps/core.xml" Id="R7b2ae00a90ce4a27" /><Relationship Type="http://schemas.openxmlformats.org/officeDocument/2006/relationships/extended-properties" Target="/docProps/app.xml" Id="R8c145b0f02294432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tableStyles" Target="/ppt/tableStyles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35A6F9-1B14-4E02-A76D-A613BEC0A903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C242C2-73A5-4567-AE20-CCC70CA48B2B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B54FDD-B2F6-4ED8-8411-DEB77E969C0E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70A1E0-90E2-4082-BF16-40FA415DB5C3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22A5C21-B1FD-439E-99D4-8CF12CFF4534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8E3546-DBE8-4864-8223-8BE8CDA67CE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15DA02-5C13-4994-96E1-BA653E858446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D3A651-0BBF-41F7-AA3E-CC7321814CE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E275CB-4578-4981-9E84-998B19C884BF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345625-CDDD-4428-8B2D-689065BA8742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B10FF9-0422-49B5-A56E-A39508A9A3E3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5EB766-4541-4AE0-A88C-3FD80A179B88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F37FD4-B273-45BC-B332-778C9F3A1C48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A26656-4C18-424E-9FC8-D10022973AD6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C5844-DB85-43A1-AF90-A3F392AA0522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7238916-760D-4BF4-BE14-F925667D6F5B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B41B0A-CB25-4C73-A3D8-22FB9FA0452C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4437C1-8A44-4355-83A5-B7B5DF04AC9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F5954E-FB33-4BE6-9F59-0ECE49FE3967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C7F9C17-B7C4-4A01-A866-12E5F6D6BFC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AA2486-DAF4-43C7-AA84-C4DFCD54E5BD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27CF8B-26AC-4C01-8929-0D4936B9964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273BF-8B2C-4762-9A11-2C07746AAFF2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F6F3D-63D4-4B52-AE24-AE2E7829D16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hyperlink" Target="https://remix.ethereum.org/" TargetMode="Externa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Relationship Type="http://schemas.openxmlformats.org/officeDocument/2006/relationships/image" Target="/ppt/media/image3.pn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2" /><Relationship Type="http://schemas.openxmlformats.org/officeDocument/2006/relationships/image" Target="/ppt/media/image8.png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zh-CN" altLang="zh-CN"/>
              <a:t>使用</a:t>
            </a:r>
            <a:r>
              <a:rPr lang="en-US" altLang="en-US"/>
              <a:t>REMIX</a:t>
            </a:r>
            <a:r>
              <a:rPr lang="zh-CN" altLang="zh-CN"/>
              <a:t>发布合约</a:t>
            </a:r>
            <a:endParaRPr lang="zh-CN" alt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en-US" u="sng">
                <a:highlight>
                  <a:srgbClr val="FFFFFF"/>
                </a:highlight>
                <a:latin typeface="-apple-system"/>
                <a:ea typeface="-apple-system"/>
                <a:hlinkClick r:id="rId2"/>
              </a:rPr>
              <a:t>https://remix.ethereum.org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600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/>
              <a:t>REMIX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/>
              <a:t> REMIX</a:t>
            </a:r>
            <a:r>
              <a:rPr lang="zh-CN" altLang="zh-CN"/>
              <a:t>是一个线上编译、调试与发布</a:t>
            </a:r>
            <a:r>
              <a:rPr lang="en-US" altLang="en-US"/>
              <a:t> </a:t>
            </a:r>
            <a:r>
              <a:rPr lang="zh-CN" altLang="zh-CN"/>
              <a:t>以太坊智能合约的平台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/>
              <a:t>选择工作目录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可以理解为一个工作空间</a:t>
            </a:r>
            <a:endParaRPr/>
          </a:p>
          <a:p>
            <a:pPr lvl="0"/>
            <a:r>
              <a:rPr lang="zh-CN" altLang="zh-CN"/>
              <a:t>用来存储一系列合约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262386" y="1735408"/>
            <a:ext cx="6032568" cy="4955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/>
              <a:t>编译合约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100000"/>
          </a:bodyPr>
          <a:lstStyle/>
          <a:p>
            <a:pPr lvl="0"/>
            <a:r>
              <a:rPr lang="zh-CN" altLang="zh-CN"/>
              <a:t>选择</a:t>
            </a:r>
            <a:r>
              <a:rPr lang="en-US" altLang="en-US"/>
              <a:t>Solidity</a:t>
            </a:r>
            <a:r>
              <a:rPr lang="zh-CN" altLang="zh-CN"/>
              <a:t>版本</a:t>
            </a:r>
            <a:endParaRPr/>
          </a:p>
          <a:p>
            <a:pPr lvl="0"/>
            <a:r>
              <a:rPr lang="zh-CN" altLang="zh-CN"/>
              <a:t>点击</a:t>
            </a:r>
            <a:r>
              <a:rPr lang="en-US" altLang="en-US"/>
              <a:t>CompileXXX.sol</a:t>
            </a:r>
          </a:p>
          <a:p>
            <a:pPr lvl="0"/>
            <a:r>
              <a:rPr lang="zh-CN" altLang="zh-CN"/>
              <a:t>编译如果遇到警告可解决</a:t>
            </a:r>
          </a:p>
          <a:p>
            <a:pPr marL="0" lvl="0" indent="0">
              <a:buNone/>
            </a:pPr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4999668" y="2017674"/>
            <a:ext cx="7077355" cy="464169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32626" y="4819030"/>
            <a:ext cx="61087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/>
              <a:t>Compile </a:t>
            </a:r>
            <a:r>
              <a:rPr lang="zh-CN" altLang="zh-CN"/>
              <a:t>明细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39569" y="1470180"/>
            <a:ext cx="10515600" cy="4351338"/>
          </a:xfrm>
        </p:spPr>
        <p:txBody>
          <a:bodyPr/>
          <a:lstStyle/>
          <a:p>
            <a:pPr lvl="0"/>
            <a:r>
              <a:rPr lang="zh-CN" altLang="zh-CN"/>
              <a:t>上图中：</a:t>
            </a:r>
            <a:r>
              <a:rPr lang="en-US" altLang="en-US"/>
              <a:t>
compiler </a:t>
            </a:r>
            <a:r>
              <a:rPr lang="zh-CN" altLang="zh-CN"/>
              <a:t>是</a:t>
            </a:r>
            <a:r>
              <a:rPr lang="en-US" altLang="en-US"/>
              <a:t> solidity </a:t>
            </a:r>
            <a:r>
              <a:rPr lang="zh-CN" altLang="zh-CN"/>
              <a:t>编译器版本的展示与选择；</a:t>
            </a:r>
            <a:r>
              <a:rPr lang="en-US" altLang="en-US"/>
              <a:t>
language </a:t>
            </a:r>
            <a:r>
              <a:rPr lang="zh-CN" altLang="zh-CN"/>
              <a:t>选中要被编译的语言，选</a:t>
            </a:r>
            <a:r>
              <a:rPr lang="en-US" altLang="en-US"/>
              <a:t> solidity </a:t>
            </a:r>
            <a:r>
              <a:rPr lang="zh-CN" altLang="zh-CN"/>
              <a:t>即可；</a:t>
            </a:r>
            <a:r>
              <a:rPr lang="en-US" altLang="en-US"/>
              <a:t>
evm version </a:t>
            </a:r>
            <a:r>
              <a:rPr lang="zh-CN" altLang="zh-CN"/>
              <a:t>选择以太坊的虚拟机版本，可选项列表对应的是以太坊的版本，比如拜占庭、伦敦、柏林，除非进行特定的版本调试，否则一般用</a:t>
            </a:r>
            <a:r>
              <a:rPr lang="en-US" altLang="en-US"/>
              <a:t> compiler default </a:t>
            </a:r>
            <a:r>
              <a:rPr lang="zh-CN" altLang="zh-CN"/>
              <a:t>即可。</a:t>
            </a:r>
            <a:r>
              <a:rPr lang="en-US" altLang="en-US"/>
              <a:t>
</a:t>
            </a:r>
            <a:r>
              <a:rPr lang="zh-CN" altLang="zh-CN"/>
              <a:t>点击蓝色的</a:t>
            </a:r>
            <a:r>
              <a:rPr lang="en-US" altLang="en-US"/>
              <a:t> Compile xxx.sol </a:t>
            </a:r>
            <a:r>
              <a:rPr lang="zh-CN" altLang="zh-CN"/>
              <a:t>按钮即可编译合约，成功后，会在下面展示出编译相关信息，包含合约的</a:t>
            </a:r>
            <a:r>
              <a:rPr lang="en-US" altLang="en-US"/>
              <a:t> bytecode </a:t>
            </a:r>
            <a:r>
              <a:rPr lang="zh-CN" altLang="zh-CN"/>
              <a:t>和</a:t>
            </a:r>
            <a:r>
              <a:rPr lang="en-US" altLang="en-US"/>
              <a:t> ABI </a:t>
            </a:r>
            <a:r>
              <a:rPr lang="zh-CN" altLang="zh-CN"/>
              <a:t>信息。如下所示：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7282195" y="4015076"/>
            <a:ext cx="5108436" cy="2707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/>
              <a:t>Compile</a:t>
            </a:r>
            <a:r>
              <a:rPr lang="zh-CN" altLang="zh-CN"/>
              <a:t>明细以及</a:t>
            </a:r>
            <a:r>
              <a:rPr lang="en-US" altLang="en-US"/>
              <a:t>ABI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其中，</a:t>
            </a:r>
            <a:r>
              <a:rPr lang="en-US" altLang="en-US"/>
              <a:t>Compilation Details </a:t>
            </a:r>
            <a:r>
              <a:rPr lang="zh-CN" altLang="zh-CN"/>
              <a:t>按钮，点击后可以展示更详细的编译后信息，包含比如使用</a:t>
            </a:r>
            <a:r>
              <a:rPr lang="en-US" altLang="en-US"/>
              <a:t> web3.js </a:t>
            </a:r>
            <a:r>
              <a:rPr lang="zh-CN" altLang="zh-CN"/>
              <a:t>部署该合约的示范代码。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050862" y="3136344"/>
            <a:ext cx="5435040" cy="33557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>
                <a:solidFill>
                  <a:srgbClr val="2529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部署与非断点型调试合约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100000"/>
          </a:bodyPr>
          <a:lstStyle/>
          <a:p>
            <a:pPr lvl="0"/>
            <a:r>
              <a:rPr lang="zh-CN" altLang="zh-CN"/>
              <a:t>选择部署环境（虚拟、测试网、主网、</a:t>
            </a:r>
            <a:r>
              <a:rPr lang="en-US" altLang="en-US"/>
              <a:t>L2</a:t>
            </a:r>
            <a:r>
              <a:rPr lang="zh-CN" altLang="zh-CN"/>
              <a:t>）</a:t>
            </a:r>
            <a:endParaRPr/>
          </a:p>
          <a:p>
            <a:pPr lvl="0"/>
            <a:r>
              <a:rPr lang="en-US" altLang="en-US"/>
              <a:t>Account  </a:t>
            </a:r>
            <a:r>
              <a:rPr lang="zh-CN" altLang="zh-CN"/>
              <a:t>部署账号</a:t>
            </a:r>
          </a:p>
          <a:p>
            <a:pPr lvl="0"/>
            <a:r>
              <a:rPr lang="en-US" altLang="en-US"/>
              <a:t>Contract  </a:t>
            </a:r>
            <a:r>
              <a:rPr lang="zh-CN" altLang="zh-CN"/>
              <a:t>要部署的合约</a:t>
            </a:r>
          </a:p>
          <a:p>
            <a:pPr lvl="0"/>
            <a:r>
              <a:rPr lang="zh-CN" altLang="zh-CN"/>
              <a:t>部署成功生成哈希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604064" y="3331423"/>
            <a:ext cx="6682024" cy="32582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/>
              <a:t>合约调试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411933" y="1421780"/>
            <a:ext cx="6067154" cy="348127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063126" y="4335792"/>
            <a:ext cx="8233416" cy="2522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/>
              <a:t>合约测试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/>
              <a:t>WTF </a:t>
            </a:r>
            <a:r>
              <a:rPr lang="zh-CN" altLang="zh-CN"/>
              <a:t>学院</a:t>
            </a:r>
            <a:r>
              <a:rPr lang="en-US" altLang="en-US"/>
              <a:t> https://www.wtf.academy/learning-center</a:t>
            </a:r>
            <a:endParaRPr/>
          </a:p>
          <a:p>
            <a:pPr lvl="0"/>
            <a:r>
              <a:rPr lang="en-US" altLang="en-US"/>
              <a:t>WTF </a:t>
            </a:r>
            <a:r>
              <a:rPr lang="zh-CN" altLang="zh-CN"/>
              <a:t>合约</a:t>
            </a:r>
            <a:r>
              <a:rPr lang="en-US" altLang="en-US"/>
              <a:t> https://github.com/AmazingAng/WTF-Solidity/tree/main/20_SendETH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T137532</cp:lastModifiedBy>
  <cp:revision>1</cp:revision>
  <dcterms:created xsi:type="dcterms:W3CDTF">2022-12-22T07:09:10Z</dcterms:created>
  <dcterms:modified xsi:type="dcterms:W3CDTF">2022-12-22T07:09:17Z</dcterms:modified>
</cp:coreProperties>
</file>